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1" r:id="rId6"/>
    <p:sldId id="264" r:id="rId7"/>
    <p:sldId id="263" r:id="rId8"/>
    <p:sldId id="265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1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8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34672F-2ECA-4D2E-9ED6-80BA6BCD620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8D1C17-5BD9-4ACC-8499-70717C3342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mar-monster.com/lessons/verbs.htm" TargetMode="External"/><Relationship Id="rId2" Type="http://schemas.openxmlformats.org/officeDocument/2006/relationships/hyperlink" Target="http://www.grammar-monster.com/glossary/subject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600" y="4851400"/>
            <a:ext cx="8661400" cy="12573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00B050"/>
                </a:solidFill>
              </a:rPr>
              <a:t>MY DEAR STUDENTS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22262"/>
            <a:ext cx="9169399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838199" y="352599"/>
            <a:ext cx="9621033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Let us discuss about interrogative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1859" y="3593268"/>
            <a:ext cx="2598206" cy="71207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interrogation mark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8099" y="1390645"/>
            <a:ext cx="309313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structure      1.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38063" y="4549841"/>
            <a:ext cx="816448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a.v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45331" y="1416029"/>
            <a:ext cx="1173906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sub</a:t>
            </a:r>
            <a:endParaRPr lang="en-US" sz="5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71189" y="1480067"/>
            <a:ext cx="1109076" cy="5889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obj</a:t>
            </a:r>
            <a:endParaRPr lang="en-US" sz="5400" dirty="0"/>
          </a:p>
        </p:txBody>
      </p:sp>
      <p:sp>
        <p:nvSpPr>
          <p:cNvPr id="14" name="Down Arrow 13"/>
          <p:cNvSpPr/>
          <p:nvPr/>
        </p:nvSpPr>
        <p:spPr>
          <a:xfrm>
            <a:off x="3712395" y="2109777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01918" y="2105004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239213" y="2105004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26200" y="3324912"/>
            <a:ext cx="6914848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is          it           int.     mark   ? 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13570" y="5952360"/>
            <a:ext cx="8185323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   is   the boy  doing   now   ?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98" y="2034556"/>
            <a:ext cx="1642129" cy="1558712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>
          <a:xfrm>
            <a:off x="4069255" y="4584019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Plus 19"/>
          <p:cNvSpPr/>
          <p:nvPr/>
        </p:nvSpPr>
        <p:spPr>
          <a:xfrm>
            <a:off x="6169783" y="1488840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8342592" y="1579060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793" y="1579060"/>
            <a:ext cx="946962" cy="766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1" y="5364054"/>
            <a:ext cx="2047060" cy="12010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31860" y="4549842"/>
            <a:ext cx="2737434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structure   2.</a:t>
            </a:r>
            <a:endParaRPr lang="en-US" sz="36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13570" y="4550311"/>
            <a:ext cx="798986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wh</a:t>
            </a:r>
            <a:endParaRPr lang="en-US" sz="36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55131" y="1376694"/>
            <a:ext cx="1018088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a.v</a:t>
            </a:r>
            <a:endParaRPr lang="en-US" sz="5400" dirty="0"/>
          </a:p>
        </p:txBody>
      </p:sp>
      <p:sp>
        <p:nvSpPr>
          <p:cNvPr id="27" name="Plus 26"/>
          <p:cNvSpPr/>
          <p:nvPr/>
        </p:nvSpPr>
        <p:spPr>
          <a:xfrm>
            <a:off x="4475523" y="1467946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10084330" y="4610288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9" name="Plus 28"/>
          <p:cNvSpPr/>
          <p:nvPr/>
        </p:nvSpPr>
        <p:spPr>
          <a:xfrm>
            <a:off x="6791037" y="4613044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Plus 29"/>
          <p:cNvSpPr/>
          <p:nvPr/>
        </p:nvSpPr>
        <p:spPr>
          <a:xfrm>
            <a:off x="8366414" y="4620379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1" name="Plus 30"/>
          <p:cNvSpPr/>
          <p:nvPr/>
        </p:nvSpPr>
        <p:spPr>
          <a:xfrm>
            <a:off x="5421268" y="4544284"/>
            <a:ext cx="569808" cy="649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62501" y="4605709"/>
            <a:ext cx="860779" cy="6059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sub</a:t>
            </a:r>
            <a:endParaRPr lang="en-US" sz="36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334904" y="4640709"/>
            <a:ext cx="1042029" cy="6289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verb</a:t>
            </a:r>
            <a:endParaRPr lang="en-US" sz="36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75254" y="4658753"/>
            <a:ext cx="1109076" cy="5889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obj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32" y="4640709"/>
            <a:ext cx="946962" cy="766236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>
            <a:off x="9195049" y="5269634"/>
            <a:ext cx="558800" cy="594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7604739" y="5306009"/>
            <a:ext cx="558800" cy="643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6169783" y="5273130"/>
            <a:ext cx="558800" cy="615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722121" y="5224573"/>
            <a:ext cx="558800" cy="684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3385595" y="5256175"/>
            <a:ext cx="558800" cy="70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" grpId="0" animBg="1"/>
      <p:bldP spid="20" grpId="0" animBg="1"/>
      <p:bldP spid="21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424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Let us discuss about imperative 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8625" y="2729471"/>
            <a:ext cx="1993440" cy="7068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command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3100" y="5542972"/>
            <a:ext cx="1405201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advice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041" y="1390645"/>
            <a:ext cx="290665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structure</a:t>
            </a:r>
            <a:endParaRPr lang="en-US" sz="5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37471" y="1279547"/>
            <a:ext cx="1529915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verb</a:t>
            </a:r>
            <a:endParaRPr lang="en-US" sz="5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006693" y="1344282"/>
            <a:ext cx="1127230" cy="58926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obj</a:t>
            </a:r>
            <a:endParaRPr lang="en-US" sz="5400" dirty="0"/>
          </a:p>
        </p:txBody>
      </p:sp>
      <p:sp>
        <p:nvSpPr>
          <p:cNvPr id="14" name="Down Arrow 13"/>
          <p:cNvSpPr/>
          <p:nvPr/>
        </p:nvSpPr>
        <p:spPr>
          <a:xfrm>
            <a:off x="7180371" y="2079620"/>
            <a:ext cx="558800" cy="55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69612" y="5542972"/>
            <a:ext cx="3580096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 not tell </a:t>
            </a:r>
            <a:r>
              <a:rPr lang="en-US" dirty="0" err="1" smtClean="0"/>
              <a:t>alie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0" y="2253910"/>
            <a:ext cx="2676844" cy="196813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160864" y="2788126"/>
            <a:ext cx="956800" cy="54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42052" y="2762026"/>
            <a:ext cx="684156" cy="54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8442542" y="1406522"/>
            <a:ext cx="488994" cy="57787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12627" y="2673672"/>
            <a:ext cx="1529915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sit </a:t>
            </a:r>
            <a:endParaRPr lang="en-US" sz="54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962758" y="2623149"/>
            <a:ext cx="1450565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down</a:t>
            </a:r>
            <a:endParaRPr lang="en-US" sz="4000" dirty="0"/>
          </a:p>
        </p:txBody>
      </p:sp>
      <p:sp>
        <p:nvSpPr>
          <p:cNvPr id="23" name="Down Arrow 22"/>
          <p:cNvSpPr/>
          <p:nvPr/>
        </p:nvSpPr>
        <p:spPr>
          <a:xfrm>
            <a:off x="9290908" y="2006740"/>
            <a:ext cx="558800" cy="55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0" y="4470400"/>
            <a:ext cx="2263775" cy="238760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2836300" y="5614399"/>
            <a:ext cx="956800" cy="54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295090" y="5664200"/>
            <a:ext cx="877733" cy="54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8" grpId="0" animBg="1"/>
      <p:bldP spid="3" grpId="0" animBg="1"/>
      <p:bldP spid="20" grpId="0" animBg="1"/>
      <p:bldP spid="6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424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Let us discuss about optative</a:t>
            </a:r>
            <a:endParaRPr lang="en-US" sz="5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041" y="1390645"/>
            <a:ext cx="290665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structure</a:t>
            </a:r>
            <a:endParaRPr lang="en-US" sz="5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41911" y="1453076"/>
            <a:ext cx="1165053" cy="51947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sub</a:t>
            </a:r>
            <a:endParaRPr lang="en-US" sz="4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45866" y="1426996"/>
            <a:ext cx="1460500" cy="5566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verb</a:t>
            </a:r>
            <a:endParaRPr lang="en-US" sz="4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645268" y="1471922"/>
            <a:ext cx="1103048" cy="5809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obj</a:t>
            </a:r>
            <a:endParaRPr lang="en-US" sz="4000" dirty="0"/>
          </a:p>
        </p:txBody>
      </p:sp>
      <p:sp>
        <p:nvSpPr>
          <p:cNvPr id="14" name="Down Arrow 13"/>
          <p:cNvSpPr/>
          <p:nvPr/>
        </p:nvSpPr>
        <p:spPr>
          <a:xfrm>
            <a:off x="6845037" y="2130401"/>
            <a:ext cx="558800" cy="593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273014" y="2089348"/>
            <a:ext cx="558800" cy="523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080000" y="2178201"/>
            <a:ext cx="558800" cy="53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05838" y="2816997"/>
            <a:ext cx="5680056" cy="10927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May            you           get       golden A+</a:t>
            </a:r>
            <a:endParaRPr lang="en-US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66544" y="5130014"/>
            <a:ext cx="4828356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May Allah bless you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9" y="2120873"/>
            <a:ext cx="2451100" cy="208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1" y="4304043"/>
            <a:ext cx="2263775" cy="221867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909387" y="3031299"/>
            <a:ext cx="563191" cy="62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72578" y="2891000"/>
            <a:ext cx="1186549" cy="7791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wish</a:t>
            </a:r>
            <a:endParaRPr lang="en-US" sz="4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71724" y="1348575"/>
            <a:ext cx="2489375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may/might</a:t>
            </a:r>
            <a:endParaRPr lang="en-US" sz="4000" dirty="0"/>
          </a:p>
        </p:txBody>
      </p:sp>
      <p:sp>
        <p:nvSpPr>
          <p:cNvPr id="26" name="Down Arrow 25"/>
          <p:cNvSpPr/>
          <p:nvPr/>
        </p:nvSpPr>
        <p:spPr>
          <a:xfrm>
            <a:off x="9880600" y="2208682"/>
            <a:ext cx="558800" cy="523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659127" y="3031299"/>
            <a:ext cx="446711" cy="58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801116" y="5332124"/>
            <a:ext cx="563191" cy="337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64307" y="5251787"/>
            <a:ext cx="1186549" cy="5476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pray</a:t>
            </a:r>
            <a:endParaRPr lang="en-US" sz="4000" dirty="0"/>
          </a:p>
        </p:txBody>
      </p:sp>
      <p:sp>
        <p:nvSpPr>
          <p:cNvPr id="31" name="Right Arrow 30"/>
          <p:cNvSpPr/>
          <p:nvPr/>
        </p:nvSpPr>
        <p:spPr>
          <a:xfrm>
            <a:off x="4550856" y="5295572"/>
            <a:ext cx="563191" cy="337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6261099" y="1638675"/>
            <a:ext cx="280812" cy="1948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7686009" y="1664936"/>
            <a:ext cx="280812" cy="1948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9385411" y="1674570"/>
            <a:ext cx="280812" cy="1948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63551" y="90487"/>
            <a:ext cx="9420616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Let us discuss about exclamatory</a:t>
            </a:r>
            <a:endParaRPr lang="en-US" sz="5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863" y="976161"/>
            <a:ext cx="290665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structure</a:t>
            </a:r>
            <a:endParaRPr lang="en-US" sz="5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86163" y="924632"/>
            <a:ext cx="1902634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what a/an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64561" y="973859"/>
            <a:ext cx="1275487" cy="5682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noun</a:t>
            </a:r>
            <a:endParaRPr lang="en-US" sz="4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025690" y="1105066"/>
            <a:ext cx="1451893" cy="43116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a.v</a:t>
            </a:r>
            <a:r>
              <a:rPr lang="en-US" sz="3200" dirty="0" smtClean="0"/>
              <a:t>/v +!</a:t>
            </a:r>
            <a:endParaRPr lang="en-US" sz="3200" dirty="0"/>
          </a:p>
        </p:txBody>
      </p:sp>
      <p:sp>
        <p:nvSpPr>
          <p:cNvPr id="14" name="Down Arrow 13"/>
          <p:cNvSpPr/>
          <p:nvPr/>
        </p:nvSpPr>
        <p:spPr>
          <a:xfrm>
            <a:off x="6643533" y="1626877"/>
            <a:ext cx="558800" cy="711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869574" y="1696147"/>
            <a:ext cx="558800" cy="7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466039" y="1769523"/>
            <a:ext cx="558800" cy="70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61699" y="2506228"/>
            <a:ext cx="6322468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 nice  dress    it   is !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77122" y="5500055"/>
            <a:ext cx="6490527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Alas! he has failed in the exam</a:t>
            </a:r>
            <a:endParaRPr lang="en-US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0" y="1769523"/>
            <a:ext cx="1808668" cy="156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" y="3419780"/>
            <a:ext cx="1912907" cy="14464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2" y="4963794"/>
            <a:ext cx="1808668" cy="1569682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124388" y="2430032"/>
            <a:ext cx="1197388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woh</a:t>
            </a:r>
            <a:endParaRPr lang="en-US" sz="4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043371" y="3788079"/>
            <a:ext cx="1451181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hurrah</a:t>
            </a:r>
            <a:endParaRPr lang="en-US" sz="36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70413" y="5434235"/>
            <a:ext cx="123201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sad</a:t>
            </a:r>
            <a:endParaRPr lang="en-US" sz="5400" dirty="0"/>
          </a:p>
        </p:txBody>
      </p:sp>
      <p:sp>
        <p:nvSpPr>
          <p:cNvPr id="2" name="Right Arrow 1"/>
          <p:cNvSpPr/>
          <p:nvPr/>
        </p:nvSpPr>
        <p:spPr>
          <a:xfrm>
            <a:off x="3202423" y="5619158"/>
            <a:ext cx="456244" cy="37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326840" y="3938753"/>
            <a:ext cx="5757327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have won the game!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3430545" y="3979930"/>
            <a:ext cx="456244" cy="37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305455" y="2640373"/>
            <a:ext cx="456244" cy="37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01908" y="987844"/>
            <a:ext cx="1217192" cy="5732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adj</a:t>
            </a:r>
            <a:endParaRPr lang="en-US" sz="5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20771" y="1058575"/>
            <a:ext cx="1224196" cy="45711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sub</a:t>
            </a:r>
            <a:endParaRPr lang="en-US" sz="4000" dirty="0"/>
          </a:p>
        </p:txBody>
      </p:sp>
      <p:sp>
        <p:nvSpPr>
          <p:cNvPr id="31" name="Down Arrow 30"/>
          <p:cNvSpPr/>
          <p:nvPr/>
        </p:nvSpPr>
        <p:spPr>
          <a:xfrm>
            <a:off x="8115182" y="1677882"/>
            <a:ext cx="558800" cy="7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233686" y="1661865"/>
            <a:ext cx="558800" cy="7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85737"/>
            <a:ext cx="3467100" cy="1044575"/>
          </a:xfrm>
          <a:solidFill>
            <a:srgbClr val="FF0000"/>
          </a:solid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dirty="0" smtClean="0"/>
              <a:t>T</a:t>
            </a:r>
            <a:r>
              <a:rPr lang="bn-BD" dirty="0" smtClean="0"/>
              <a:t>o be continue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08800" y="185737"/>
            <a:ext cx="3670300" cy="104457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</a:t>
            </a:r>
            <a:r>
              <a:rPr lang="bn-BD" dirty="0" smtClean="0"/>
              <a:t>o be continue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300" y="3222625"/>
            <a:ext cx="4038600" cy="104457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</a:t>
            </a:r>
            <a:r>
              <a:rPr lang="bn-BD" dirty="0" smtClean="0"/>
              <a:t>o be continue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5800" y="5649912"/>
            <a:ext cx="3416300" cy="104457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</a:t>
            </a:r>
            <a:r>
              <a:rPr lang="bn-BD" dirty="0" smtClean="0"/>
              <a:t>o be continue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400" y="5127625"/>
            <a:ext cx="3492500" cy="104457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</a:t>
            </a:r>
            <a:r>
              <a:rPr lang="bn-BD" dirty="0" smtClean="0"/>
              <a:t>o be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7" y="118796"/>
            <a:ext cx="119106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FF00"/>
                </a:solidFill>
              </a:rPr>
              <a:t>Good Bye</a:t>
            </a:r>
            <a:endParaRPr lang="en-US" sz="199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438" y="3035300"/>
            <a:ext cx="117592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0070C0"/>
                </a:solidFill>
              </a:rPr>
              <a:t>students</a:t>
            </a:r>
            <a:endParaRPr lang="en-US" sz="19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38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434"/>
            <a:ext cx="11926455" cy="6709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4327635"/>
            <a:ext cx="5702011" cy="173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06" y="1378638"/>
            <a:ext cx="2948997" cy="2948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" y="133350"/>
            <a:ext cx="1689100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" y="4889500"/>
            <a:ext cx="16891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03" y="21434"/>
            <a:ext cx="1689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683000"/>
            <a:ext cx="6972300" cy="1714500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Rahima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begum academy.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Allardarga,kushtia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RAZ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047750"/>
            <a:ext cx="2794000" cy="2590800"/>
          </a:xfrm>
          <a:prstGeom prst="ellipse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33775" y="1277144"/>
            <a:ext cx="4330700" cy="1130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Raziul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33775" y="2360612"/>
            <a:ext cx="5314950" cy="12223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Assistant  teacher</a:t>
            </a:r>
            <a:r>
              <a:rPr lang="en-US" dirty="0"/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1600" y="6108700"/>
            <a:ext cx="4559300" cy="520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MOB no-01740972512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75200" y="6134100"/>
            <a:ext cx="5651500" cy="520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email-mdraziulhaque@gmail.com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000" y="1"/>
            <a:ext cx="10515600" cy="104775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           </a:t>
            </a:r>
            <a:r>
              <a:rPr lang="en-US" sz="6000" dirty="0" smtClean="0">
                <a:solidFill>
                  <a:srgbClr val="002060"/>
                </a:solidFill>
              </a:rPr>
              <a:t>TEACHER IDENTITY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28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0" grpId="1" animBg="1"/>
      <p:bldP spid="11" grpId="0" animBg="1"/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40001"/>
            <a:ext cx="5194300" cy="39020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bn-BD" dirty="0" smtClean="0"/>
              <a:t>or class – </a:t>
            </a:r>
            <a:r>
              <a:rPr lang="en-US" dirty="0" smtClean="0"/>
              <a:t>  SIX</a:t>
            </a:r>
            <a:r>
              <a:rPr lang="bn-BD" dirty="0" smtClean="0"/>
              <a:t> :------</a:t>
            </a:r>
            <a:br>
              <a:rPr lang="bn-BD" dirty="0" smtClean="0"/>
            </a:br>
            <a:r>
              <a:rPr lang="bn-BD" dirty="0" smtClean="0"/>
              <a:t>Total students---------</a:t>
            </a:r>
            <a:br>
              <a:rPr lang="bn-BD" dirty="0" smtClean="0"/>
            </a:br>
            <a:r>
              <a:rPr lang="bn-BD" dirty="0" smtClean="0"/>
              <a:t>Absent students- -------</a:t>
            </a:r>
            <a:br>
              <a:rPr lang="bn-BD" dirty="0" smtClean="0"/>
            </a:br>
            <a:r>
              <a:rPr lang="bn-BD" dirty="0"/>
              <a:t>S</a:t>
            </a:r>
            <a:r>
              <a:rPr lang="bn-BD" dirty="0" smtClean="0"/>
              <a:t>ubject- </a:t>
            </a:r>
            <a:r>
              <a:rPr lang="en-US" dirty="0" smtClean="0"/>
              <a:t>ENG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en-US" dirty="0" smtClean="0"/>
              <a:t>TIME-45 MINUTES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5700" y="2540001"/>
            <a:ext cx="4660900" cy="351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33500" y="152401"/>
            <a:ext cx="8521700" cy="18161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RAHIMA BEGUM ACADEMY </a:t>
            </a:r>
          </a:p>
          <a:p>
            <a:r>
              <a:rPr lang="bn-BD" dirty="0" smtClean="0"/>
              <a:t>Allardarga, Daulatpur, Kushtia</a:t>
            </a:r>
            <a:br>
              <a:rPr lang="bn-B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400" y="365125"/>
            <a:ext cx="6350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      LEARNING OUTCOMES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8500" y="2676533"/>
            <a:ext cx="1460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8500" y="3625850"/>
            <a:ext cx="1460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98500" y="4549773"/>
            <a:ext cx="1460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8500" y="5619748"/>
            <a:ext cx="1460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9000" y="2641601"/>
            <a:ext cx="7518400" cy="6223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Students will be able to tell what is sentence.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59000" y="3559180"/>
            <a:ext cx="7518400" cy="6223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Students will be able to write  the structure of sentences.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9000" y="4408487"/>
            <a:ext cx="7518400" cy="6223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Students will be able to write the 5 kinds of sentence.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59000" y="5441948"/>
            <a:ext cx="7518400" cy="6223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Students will be able to tell how many kinds of sentence.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993"/>
            <a:ext cx="2959100" cy="212884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59000" y="1741490"/>
            <a:ext cx="7518400" cy="6223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       BY THE END OF THE LESSON </a:t>
            </a:r>
          </a:p>
        </p:txBody>
      </p:sp>
    </p:spTree>
    <p:extLst>
      <p:ext uri="{BB962C8B-B14F-4D97-AF65-F5344CB8AC3E}">
        <p14:creationId xmlns:p14="http://schemas.microsoft.com/office/powerpoint/2010/main" val="9059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931873"/>
            <a:ext cx="6299200" cy="121442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How are you students ?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041901"/>
            <a:ext cx="7797800" cy="154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was I discussed in my previous </a:t>
            </a:r>
            <a:r>
              <a:rPr lang="en-US" dirty="0" err="1" smtClean="0"/>
              <a:t>clas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02" y="2185197"/>
            <a:ext cx="2707148" cy="27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87278" y="180572"/>
            <a:ext cx="639621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   Lesson declaration</a:t>
            </a:r>
            <a:endParaRPr lang="en-US" sz="5400" dirty="0"/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1487278" y="1506135"/>
            <a:ext cx="5999602" cy="72707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lets see something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7828" y="2534643"/>
            <a:ext cx="1559727" cy="46592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football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H="1">
            <a:off x="2750545" y="3311524"/>
            <a:ext cx="1282700" cy="44369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4130" y="2637238"/>
            <a:ext cx="921744" cy="427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52872" y="2243744"/>
            <a:ext cx="709516" cy="49449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86880" y="3064276"/>
            <a:ext cx="1841500" cy="4944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field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flipH="1">
            <a:off x="1171670" y="4137024"/>
            <a:ext cx="832041" cy="44369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03711" y="4153685"/>
            <a:ext cx="921744" cy="427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7352" y="4125912"/>
            <a:ext cx="1559727" cy="46592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football 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87079" y="4137023"/>
            <a:ext cx="709516" cy="44369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96595" y="4119955"/>
            <a:ext cx="1841500" cy="4944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field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71670" y="4833537"/>
            <a:ext cx="3315409" cy="4944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this ? 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flipH="1">
            <a:off x="7772399" y="4810911"/>
            <a:ext cx="2539998" cy="66279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sentence 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4841837" y="4652379"/>
            <a:ext cx="2930563" cy="92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flipH="1">
            <a:off x="2260600" y="5927322"/>
            <a:ext cx="6235700" cy="62469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 today I will discuss about sentence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200" y="596900"/>
            <a:ext cx="5448300" cy="137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sentence?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6500" y="1819275"/>
            <a:ext cx="7759700" cy="159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 sentence is a group of words giving a complete thought. A sentence must contain a </a:t>
            </a:r>
            <a:r>
              <a:rPr lang="en-US" sz="2800" dirty="0">
                <a:hlinkClick r:id="rId2"/>
              </a:rPr>
              <a:t>subject</a:t>
            </a:r>
            <a:r>
              <a:rPr lang="en-US" sz="2800" dirty="0"/>
              <a:t> and a </a:t>
            </a:r>
            <a:r>
              <a:rPr lang="en-US" sz="2800" dirty="0">
                <a:hlinkClick r:id="rId3"/>
              </a:rPr>
              <a:t>verb</a:t>
            </a:r>
            <a:r>
              <a:rPr lang="en-US" sz="2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6500" y="3858309"/>
            <a:ext cx="8432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sentence is a set of words that is complete in itself, typically containing a subject and predicate, conveying a statement, question, exclamation, or command, and consisting of a main clause and sometimes one or more subordinate clauses. Oxford Dictionary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424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How many kinds of sentence?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30500" y="5243911"/>
            <a:ext cx="6299200" cy="6889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Exclamatory sentence</a:t>
            </a:r>
            <a:endParaRPr lang="en-US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7300" y="1231900"/>
            <a:ext cx="9042400" cy="6889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There are five kinds of sentence</a:t>
            </a:r>
            <a:endParaRPr lang="en-US" sz="5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3200" y="4462857"/>
            <a:ext cx="5346700" cy="6889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Optative sentence   </a:t>
            </a:r>
            <a:endParaRPr lang="en-US" sz="5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43200" y="2001439"/>
            <a:ext cx="5524500" cy="6889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Assertive sentence</a:t>
            </a:r>
            <a:endParaRPr lang="en-US" sz="5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43200" y="2799557"/>
            <a:ext cx="6883400" cy="6889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Interrogative sentence</a:t>
            </a:r>
            <a:endParaRPr lang="en-US" sz="5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30500" y="3622675"/>
            <a:ext cx="5994400" cy="6889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Imperative sentence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47700" y="2055018"/>
            <a:ext cx="533400" cy="5818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700" y="2853135"/>
            <a:ext cx="533400" cy="581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5000" y="3724475"/>
            <a:ext cx="533400" cy="581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4554935"/>
            <a:ext cx="533400" cy="581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5327253"/>
            <a:ext cx="533400" cy="5818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1403350" y="2191540"/>
            <a:ext cx="1117600" cy="45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1403350" y="2915836"/>
            <a:ext cx="1117600" cy="45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1390650" y="3788568"/>
            <a:ext cx="1117600" cy="45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>
            <a:off x="1403350" y="4619028"/>
            <a:ext cx="1117600" cy="45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1403350" y="5391346"/>
            <a:ext cx="1117600" cy="45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5" y="2079620"/>
            <a:ext cx="16541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1" y="4244973"/>
            <a:ext cx="1885950" cy="16637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424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Let us discuss about assertive 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041" y="3489323"/>
            <a:ext cx="2311400" cy="57467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collecting honey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8041" y="5876925"/>
            <a:ext cx="225260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Playing football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041" y="1390645"/>
            <a:ext cx="2906659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structure</a:t>
            </a:r>
            <a:endParaRPr lang="en-US" sz="5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03600" y="1390645"/>
            <a:ext cx="16002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sub+</a:t>
            </a:r>
            <a:endParaRPr lang="en-US" sz="5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59400" y="1350962"/>
            <a:ext cx="180340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verb+</a:t>
            </a:r>
            <a:endParaRPr lang="en-US" sz="5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99417" y="1390644"/>
            <a:ext cx="1127230" cy="6889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obj</a:t>
            </a:r>
            <a:endParaRPr lang="en-US" sz="5400" dirty="0"/>
          </a:p>
        </p:txBody>
      </p:sp>
      <p:sp>
        <p:nvSpPr>
          <p:cNvPr id="14" name="Down Arrow 13"/>
          <p:cNvSpPr/>
          <p:nvPr/>
        </p:nvSpPr>
        <p:spPr>
          <a:xfrm>
            <a:off x="3712395" y="2109777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883632" y="2105004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06427" y="2120873"/>
            <a:ext cx="5588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94074" y="3451220"/>
            <a:ext cx="6321426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bee   collects    honey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04514" y="4800600"/>
            <a:ext cx="6321426" cy="61277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baby    plays     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</TotalTime>
  <Words>397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Tw Cen MT</vt:lpstr>
      <vt:lpstr>Tw Cen MT Condensed</vt:lpstr>
      <vt:lpstr>Vrinda</vt:lpstr>
      <vt:lpstr>Wingdings 3</vt:lpstr>
      <vt:lpstr>Integral</vt:lpstr>
      <vt:lpstr> </vt:lpstr>
      <vt:lpstr>Rahima begum academy. Allardarga,kushtia</vt:lpstr>
      <vt:lpstr>For class –   SIX :------ Total students--------- Absent students- ------- Subject- ENG 1ST  TIME-45 MINUTES </vt:lpstr>
      <vt:lpstr>        LEARNING OUTCOMES </vt:lpstr>
      <vt:lpstr>How are you students ? </vt:lpstr>
      <vt:lpstr>   Lesson declaration</vt:lpstr>
      <vt:lpstr>PowerPoint Presentation</vt:lpstr>
      <vt:lpstr>How many kinds of sentence?</vt:lpstr>
      <vt:lpstr>Let us discuss about assertive </vt:lpstr>
      <vt:lpstr>Let us discuss about interrogative</vt:lpstr>
      <vt:lpstr>Let us discuss about imperative </vt:lpstr>
      <vt:lpstr>Let us discuss about optative</vt:lpstr>
      <vt:lpstr>Let us discuss about exclamatory</vt:lpstr>
      <vt:lpstr>To be continue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ASUS</cp:lastModifiedBy>
  <cp:revision>43</cp:revision>
  <dcterms:created xsi:type="dcterms:W3CDTF">2018-02-24T13:04:58Z</dcterms:created>
  <dcterms:modified xsi:type="dcterms:W3CDTF">2018-04-13T11:15:06Z</dcterms:modified>
</cp:coreProperties>
</file>